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EFCE-B82F-CA4A-2573-1A6F8B372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3C133-C51A-5563-0F57-22919A306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B91CD-5CA0-B7C2-C13E-21A73E82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80E1-8A84-46FF-CC27-4F2F7476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C2CF1-E715-3865-E786-26755CAA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AA34-64AF-6EF2-BD14-4FA78E21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0A361-1373-2D34-1684-9B2B2BB1D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010BD-B39D-9A6C-6176-EC04B23D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76DB5-7CDA-C89E-8119-F4DCFF2B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FF73-1EB0-8589-BB3F-A3F65578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9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C99AD-4BA3-2999-CE72-54A6A4329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85085-F2E8-35E7-FDE1-623B3CB7A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6F42C-85BC-8DB9-CAC5-C7F591DCD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D2D7C-895C-B8ED-F846-BAE7AFC0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B6F51-8440-E5FF-693A-232D4C58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1567-406D-2E70-AA5A-C0C9744B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61D8D-4763-D348-9408-2B5014A20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05F21-9AE8-E28C-0395-9DFB4B4E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AF51F-5DD0-E0C4-F8CE-65429A39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771D1-444A-219C-CE5E-4213C0DD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7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ADDF6-2EB9-54E8-CFAB-CBE3B1F2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98EC4-B87C-77B3-3ACA-8B67C5EE1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46E1F-F73D-A1A2-6E1F-87609021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A5EE8-B8B8-0116-4363-4AB77ABD4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1FB2-9E63-D304-8775-387FE10E0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3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52AD-8414-E2CE-8D50-788E19BE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3479-8507-4164-623D-0E32C3D12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A9223-A61D-A8A9-0CB9-478DDFD2B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AB230-36AE-B3E5-B096-5AF40FE9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7E116-9814-9EE9-47A5-F5368C0B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C0E3D-3817-783F-3B40-DCAB502F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D32F-8C62-89C5-BD19-D46E58F5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3D52C-8341-37A2-5F04-D45AD9AF2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C69F8-EE20-7F9A-BE74-C4E7687DC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6B739-7008-89DE-DAAD-C668EAF11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0DB51-1816-01E0-8B6D-A440A80FA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E6F81-19D5-85A8-99A2-FC426CDC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28926-1A82-5FD4-A972-8C2D32D2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3E9BF3-FC37-7344-929B-23D3DCD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7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7F5F-0BCE-BB0C-78DC-3AB70B5C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60888-7C2D-2FF1-DF0B-E96266AA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0608D-8FCF-3577-F7E2-03F85AD0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B54E6-F458-5A03-17AA-C1B5EBE1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21433-175E-3E78-802A-BFAEED82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FD7B5-92C3-EBC7-3A1C-0D9D27D7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18E16-436F-051D-DCB4-45139D56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0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5268-4A5B-197B-4483-39687F87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AE02-7C7C-3B1B-9B23-6EEA9C7E9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D0B63-35C9-1CAC-7DB2-86406D83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D7C70-9FA8-8AD1-AE0B-5656E01D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95E24-F238-8997-B81F-2871DA81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B4A05-0986-0097-209F-EA4F0F66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2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B964-AD24-8C8D-86E9-9814E6FA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D9621-29A2-9FB8-F84E-54FB5E7A9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F8E41-D0DD-CBD4-B76F-18E7B9D58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5E4D8-08BD-F5CC-131F-44DF15580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3AAA-5D56-F9C9-521C-0BEDFEEB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BE5A3-127B-AF45-6ADC-979185C9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3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4E134-3E3E-4170-5D3E-D8AC592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871CF-39AE-232B-C17E-50D441F73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DCADF-C7B7-7FD6-9D96-748F13783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2E90A-4BDE-4480-828A-BC11F1A8730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0F62B-3B59-8F8E-B22D-062B9577A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6FB73-C139-FE14-CA23-3F218B31C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B889E8-3F57-4923-8FDC-1AB4630F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87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1">
            <a:extLst>
              <a:ext uri="{FF2B5EF4-FFF2-40B4-BE49-F238E27FC236}">
                <a16:creationId xmlns:a16="http://schemas.microsoft.com/office/drawing/2014/main" id="{3F77AFC2-82F2-88E3-0B99-1581354077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10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0">
            <a:extLst>
              <a:ext uri="{FF2B5EF4-FFF2-40B4-BE49-F238E27FC236}">
                <a16:creationId xmlns:a16="http://schemas.microsoft.com/office/drawing/2014/main" id="{A58B421C-F223-16F8-F79F-0A1103BD4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1">
            <a:extLst>
              <a:ext uri="{FF2B5EF4-FFF2-40B4-BE49-F238E27FC236}">
                <a16:creationId xmlns:a16="http://schemas.microsoft.com/office/drawing/2014/main" id="{B39B0919-800B-802F-CC98-EE54AD05C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4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2">
            <a:extLst>
              <a:ext uri="{FF2B5EF4-FFF2-40B4-BE49-F238E27FC236}">
                <a16:creationId xmlns:a16="http://schemas.microsoft.com/office/drawing/2014/main" id="{071511D8-2941-04D1-BE6A-25B3B7BF07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5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3">
            <a:extLst>
              <a:ext uri="{FF2B5EF4-FFF2-40B4-BE49-F238E27FC236}">
                <a16:creationId xmlns:a16="http://schemas.microsoft.com/office/drawing/2014/main" id="{8F521054-DCA3-D42D-7846-B4665F506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4">
            <a:extLst>
              <a:ext uri="{FF2B5EF4-FFF2-40B4-BE49-F238E27FC236}">
                <a16:creationId xmlns:a16="http://schemas.microsoft.com/office/drawing/2014/main" id="{0598401C-23D0-0705-DA9E-97CFD1DC3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2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5">
            <a:extLst>
              <a:ext uri="{FF2B5EF4-FFF2-40B4-BE49-F238E27FC236}">
                <a16:creationId xmlns:a16="http://schemas.microsoft.com/office/drawing/2014/main" id="{FF0BD62D-1D87-0B9B-5720-4FB460C906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67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6">
            <a:extLst>
              <a:ext uri="{FF2B5EF4-FFF2-40B4-BE49-F238E27FC236}">
                <a16:creationId xmlns:a16="http://schemas.microsoft.com/office/drawing/2014/main" id="{191F13CF-1D88-B6CB-267E-764636659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30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7">
            <a:extLst>
              <a:ext uri="{FF2B5EF4-FFF2-40B4-BE49-F238E27FC236}">
                <a16:creationId xmlns:a16="http://schemas.microsoft.com/office/drawing/2014/main" id="{7B7E2F94-7318-9F9D-AB20-FE3F5B085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5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8">
            <a:extLst>
              <a:ext uri="{FF2B5EF4-FFF2-40B4-BE49-F238E27FC236}">
                <a16:creationId xmlns:a16="http://schemas.microsoft.com/office/drawing/2014/main" id="{A13AF7EC-477C-BA13-0916-90C554B575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9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19">
            <a:extLst>
              <a:ext uri="{FF2B5EF4-FFF2-40B4-BE49-F238E27FC236}">
                <a16:creationId xmlns:a16="http://schemas.microsoft.com/office/drawing/2014/main" id="{FBCC7CBE-B96E-9956-6B48-3BFB7F974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6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2">
            <a:extLst>
              <a:ext uri="{FF2B5EF4-FFF2-40B4-BE49-F238E27FC236}">
                <a16:creationId xmlns:a16="http://schemas.microsoft.com/office/drawing/2014/main" id="{A3BC77EF-20E1-85F0-E9FD-C2A09EEC6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0">
            <a:extLst>
              <a:ext uri="{FF2B5EF4-FFF2-40B4-BE49-F238E27FC236}">
                <a16:creationId xmlns:a16="http://schemas.microsoft.com/office/drawing/2014/main" id="{94353B1F-DEBE-F942-6791-7FEB2383A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2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1">
            <a:extLst>
              <a:ext uri="{FF2B5EF4-FFF2-40B4-BE49-F238E27FC236}">
                <a16:creationId xmlns:a16="http://schemas.microsoft.com/office/drawing/2014/main" id="{B3FBFBEF-1348-3557-A295-D6BB3C951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2">
            <a:extLst>
              <a:ext uri="{FF2B5EF4-FFF2-40B4-BE49-F238E27FC236}">
                <a16:creationId xmlns:a16="http://schemas.microsoft.com/office/drawing/2014/main" id="{1FACABA8-0787-5EE5-11A5-506C08B40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2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3">
            <a:extLst>
              <a:ext uri="{FF2B5EF4-FFF2-40B4-BE49-F238E27FC236}">
                <a16:creationId xmlns:a16="http://schemas.microsoft.com/office/drawing/2014/main" id="{4396322D-2D2E-EF9A-0AFD-F6FE5ED9A8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4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4">
            <a:extLst>
              <a:ext uri="{FF2B5EF4-FFF2-40B4-BE49-F238E27FC236}">
                <a16:creationId xmlns:a16="http://schemas.microsoft.com/office/drawing/2014/main" id="{A55AD45E-D2BD-A80A-CC08-1CDB4F3C4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0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5">
            <a:extLst>
              <a:ext uri="{FF2B5EF4-FFF2-40B4-BE49-F238E27FC236}">
                <a16:creationId xmlns:a16="http://schemas.microsoft.com/office/drawing/2014/main" id="{06A19CF4-9DE4-EA0E-D974-021140B89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6">
            <a:extLst>
              <a:ext uri="{FF2B5EF4-FFF2-40B4-BE49-F238E27FC236}">
                <a16:creationId xmlns:a16="http://schemas.microsoft.com/office/drawing/2014/main" id="{665D5350-1DBE-DF27-FE99-A92621D89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37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7">
            <a:extLst>
              <a:ext uri="{FF2B5EF4-FFF2-40B4-BE49-F238E27FC236}">
                <a16:creationId xmlns:a16="http://schemas.microsoft.com/office/drawing/2014/main" id="{CB160B78-1ECE-8CE9-0EDF-9250EDA96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8">
            <a:extLst>
              <a:ext uri="{FF2B5EF4-FFF2-40B4-BE49-F238E27FC236}">
                <a16:creationId xmlns:a16="http://schemas.microsoft.com/office/drawing/2014/main" id="{0E521261-5F11-1990-B825-4D8C34B7C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4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29">
            <a:extLst>
              <a:ext uri="{FF2B5EF4-FFF2-40B4-BE49-F238E27FC236}">
                <a16:creationId xmlns:a16="http://schemas.microsoft.com/office/drawing/2014/main" id="{A93B7F8E-CAFB-24F2-AB41-8FD9C4A6A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8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3">
            <a:extLst>
              <a:ext uri="{FF2B5EF4-FFF2-40B4-BE49-F238E27FC236}">
                <a16:creationId xmlns:a16="http://schemas.microsoft.com/office/drawing/2014/main" id="{926E7B08-1E61-3255-DBEF-31A9C7F4CF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09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0">
            <a:extLst>
              <a:ext uri="{FF2B5EF4-FFF2-40B4-BE49-F238E27FC236}">
                <a16:creationId xmlns:a16="http://schemas.microsoft.com/office/drawing/2014/main" id="{DC2E6F69-F866-AAA2-04CB-7E1933411A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61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1">
            <a:extLst>
              <a:ext uri="{FF2B5EF4-FFF2-40B4-BE49-F238E27FC236}">
                <a16:creationId xmlns:a16="http://schemas.microsoft.com/office/drawing/2014/main" id="{2A62535C-EE31-DDD2-FEBF-7B9C4617D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67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2">
            <a:extLst>
              <a:ext uri="{FF2B5EF4-FFF2-40B4-BE49-F238E27FC236}">
                <a16:creationId xmlns:a16="http://schemas.microsoft.com/office/drawing/2014/main" id="{62E8DE9C-AEAC-84D2-4191-8396E5B28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8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3">
            <a:extLst>
              <a:ext uri="{FF2B5EF4-FFF2-40B4-BE49-F238E27FC236}">
                <a16:creationId xmlns:a16="http://schemas.microsoft.com/office/drawing/2014/main" id="{1F745794-EC79-088B-A3DD-F9DB8F571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0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4">
            <a:extLst>
              <a:ext uri="{FF2B5EF4-FFF2-40B4-BE49-F238E27FC236}">
                <a16:creationId xmlns:a16="http://schemas.microsoft.com/office/drawing/2014/main" id="{B2C7902F-1944-4ED2-55BE-CA50348D8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5">
            <a:extLst>
              <a:ext uri="{FF2B5EF4-FFF2-40B4-BE49-F238E27FC236}">
                <a16:creationId xmlns:a16="http://schemas.microsoft.com/office/drawing/2014/main" id="{DDD65AC1-5DA1-8BB3-63B9-AC1907A1E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52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6">
            <a:extLst>
              <a:ext uri="{FF2B5EF4-FFF2-40B4-BE49-F238E27FC236}">
                <a16:creationId xmlns:a16="http://schemas.microsoft.com/office/drawing/2014/main" id="{CB62F523-9BFD-F608-FA00-B1DE06C94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58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7">
            <a:extLst>
              <a:ext uri="{FF2B5EF4-FFF2-40B4-BE49-F238E27FC236}">
                <a16:creationId xmlns:a16="http://schemas.microsoft.com/office/drawing/2014/main" id="{C05456AB-7A20-C86B-6DDC-6FB15367F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47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8">
            <a:extLst>
              <a:ext uri="{FF2B5EF4-FFF2-40B4-BE49-F238E27FC236}">
                <a16:creationId xmlns:a16="http://schemas.microsoft.com/office/drawing/2014/main" id="{A08FC2C7-34D1-AE3A-63D4-1E8D24CAF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43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39">
            <a:extLst>
              <a:ext uri="{FF2B5EF4-FFF2-40B4-BE49-F238E27FC236}">
                <a16:creationId xmlns:a16="http://schemas.microsoft.com/office/drawing/2014/main" id="{D521D444-3DF6-FBA5-CC9A-8F1CDAA4D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4">
            <a:extLst>
              <a:ext uri="{FF2B5EF4-FFF2-40B4-BE49-F238E27FC236}">
                <a16:creationId xmlns:a16="http://schemas.microsoft.com/office/drawing/2014/main" id="{C8A40DDD-B3A1-0FCC-9C62-EB52CD6356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65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40">
            <a:extLst>
              <a:ext uri="{FF2B5EF4-FFF2-40B4-BE49-F238E27FC236}">
                <a16:creationId xmlns:a16="http://schemas.microsoft.com/office/drawing/2014/main" id="{3B4276A1-3484-08DB-9894-7809D78D0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84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41">
            <a:extLst>
              <a:ext uri="{FF2B5EF4-FFF2-40B4-BE49-F238E27FC236}">
                <a16:creationId xmlns:a16="http://schemas.microsoft.com/office/drawing/2014/main" id="{E25DA7AE-BD90-5798-59A5-E18E060173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33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42">
            <a:extLst>
              <a:ext uri="{FF2B5EF4-FFF2-40B4-BE49-F238E27FC236}">
                <a16:creationId xmlns:a16="http://schemas.microsoft.com/office/drawing/2014/main" id="{299311EE-521E-ADE1-F4B5-F03666DC1E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96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43">
            <a:extLst>
              <a:ext uri="{FF2B5EF4-FFF2-40B4-BE49-F238E27FC236}">
                <a16:creationId xmlns:a16="http://schemas.microsoft.com/office/drawing/2014/main" id="{C203646F-8AEF-332B-9515-783F53E16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1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44">
            <a:extLst>
              <a:ext uri="{FF2B5EF4-FFF2-40B4-BE49-F238E27FC236}">
                <a16:creationId xmlns:a16="http://schemas.microsoft.com/office/drawing/2014/main" id="{E982752F-52DD-4269-21AD-E118F69E44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5">
            <a:extLst>
              <a:ext uri="{FF2B5EF4-FFF2-40B4-BE49-F238E27FC236}">
                <a16:creationId xmlns:a16="http://schemas.microsoft.com/office/drawing/2014/main" id="{D9D76174-1078-57CC-3EC3-AFBE2736E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14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6">
            <a:extLst>
              <a:ext uri="{FF2B5EF4-FFF2-40B4-BE49-F238E27FC236}">
                <a16:creationId xmlns:a16="http://schemas.microsoft.com/office/drawing/2014/main" id="{B0048EB4-AB71-78C6-43D1-20CE59401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07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7">
            <a:extLst>
              <a:ext uri="{FF2B5EF4-FFF2-40B4-BE49-F238E27FC236}">
                <a16:creationId xmlns:a16="http://schemas.microsoft.com/office/drawing/2014/main" id="{949182E7-CA0D-CBE7-DE40-839686B78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8">
            <a:extLst>
              <a:ext uri="{FF2B5EF4-FFF2-40B4-BE49-F238E27FC236}">
                <a16:creationId xmlns:a16="http://schemas.microsoft.com/office/drawing/2014/main" id="{25826DEE-E976-5B04-9630-368728AB7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2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 Mission for Us.009">
            <a:extLst>
              <a:ext uri="{FF2B5EF4-FFF2-40B4-BE49-F238E27FC236}">
                <a16:creationId xmlns:a16="http://schemas.microsoft.com/office/drawing/2014/main" id="{44940A0F-2601-B975-5F18-37408BC3E7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2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Brent Paschall</dc:creator>
  <cp:lastModifiedBy>Brent Paschall</cp:lastModifiedBy>
  <cp:revision>1</cp:revision>
  <dcterms:created xsi:type="dcterms:W3CDTF">2025-09-13T13:51:32Z</dcterms:created>
  <dcterms:modified xsi:type="dcterms:W3CDTF">2025-09-13T13:52:23Z</dcterms:modified>
</cp:coreProperties>
</file>